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59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EEA8EF-2D60-0748-1B97-202843B67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5FA3E-EDFE-40B0-BD29-E86715E9C94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F13CB-FBB6-8095-18B1-9B6D6145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0CB685-5E64-29EF-4360-1227E66C9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94DF1-446A-4766-8D54-CB6A804891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84979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7C8CB6-423A-6519-26D0-A013F3757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CB853-95F4-4B73-8E64-6BFCDEC28D9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3B8BF-3F7C-1D8A-CCC3-3D79A33FC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8090BE-B3FB-3603-2178-75E7C9B35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1F36E-8377-44DB-BFE2-E551015F18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57072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519163-BD9E-5909-BFE2-E9E4B0666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B0ED4-2735-4A37-8A8E-7223C03546C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64C2DA-041B-58F2-E9AE-9F3D9C113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CB4A24-3939-16C9-08C8-E3FF42C92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32723-3FA2-4A0C-BBDA-289B037A6D3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93772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E2ED8-EB10-0657-1AD1-E35C1CC07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3024B-7C69-44D0-B6EF-32A2907298F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3C415-EAC9-2F1B-3A5E-87435AE32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1A5A7-DFE7-EB00-E7E0-F5150C18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5D411-CFAB-4F31-BDFE-A017631AC1D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60876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28FF76-1F50-FA68-7E9C-B11623486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6C102-77EC-44E6-8D90-7DF196D917D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25D8EF-E924-9CA9-47AC-93427065A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4EA0D6-1EDC-6545-B768-19357C108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C20BF-4D7D-4D44-A9F6-168A4E920E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717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BFA487-1BE7-C272-8FF7-A9A633987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62501-2B5D-4EC6-8223-A8550B803C1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3AA19C-102D-D65A-6C6A-60633F794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D0AE7F-6543-146F-5101-0DC81D8B8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9D7FE-8560-4755-BBF8-D97674B655C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97178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1E22F21-030F-13B7-1B4A-7695B72D0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469FF-302B-4069-8FF0-7AD263C8EC4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DF3B673-7CDD-E211-DB73-D07F24EF4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5C95D26-D917-C03D-F4E6-3FD12BB8D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3B57E-7BCC-4557-A44C-074147DA88D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86074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60A0445-C898-3401-954C-8D3ADA4C9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7F161-A34C-443E-98B3-349624368B1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254AAC6-8A68-D5DD-1A69-4333B824F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BC03B27-B1FF-83B9-CC0E-6EB481BCB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4B997-73D7-45D9-A0F6-87042770F10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60422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60FEFB6-A36B-211D-BAAD-C1B1302A4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EBF28-E54D-48A5-BF9F-85FB96B0572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693EBDB-1581-E764-1525-BF2D12A7A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509B76C-B9A9-556C-CB31-4291BA6BB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92390-A42A-4B92-B957-ED9E85846CC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38133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5D6A3FD-6F8E-1C26-6A24-68E2FA506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70D74-B4E8-4D9E-A243-4B4EC942316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4FC67D-1150-98E2-4AE6-F894F1CF3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0889339-C1D2-8E4C-9F62-07A9D8CEC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77F4D-8221-4AD4-9BBE-BA3BD80A50F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68810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FFA95E-2274-030F-8B00-5A8E199ED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3D62F-122A-4011-8E9F-4E15B35DA14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CCF0C56-3D41-BB89-597E-66EECEFE3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ED2FCC-04A1-9BE4-DFDB-99E567CD5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DD262-EA6F-4EFB-87BC-486D406C639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18975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CB4C48D-ED5A-CF1E-E560-EF42193180A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A74E146-C388-6CBF-15BF-F95A7F1188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226CB-5608-F9AE-1D1B-76D7654771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CBB626-EF0D-4AB1-92AA-F3E3D5F7499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534BD-D208-24BA-5784-797E9B82CA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243414-31F3-8161-C8EF-F407856A72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4FFAC70-D788-46E4-BEE3-7C8EBCA32A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C8A6019E-7FFB-E45A-A2C7-0669496111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95550" y="2241550"/>
            <a:ext cx="7129463" cy="2374900"/>
          </a:xfrm>
        </p:spPr>
        <p:txBody>
          <a:bodyPr/>
          <a:lstStyle/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Noel, Noel, Noel, Noel,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Noel, Noel, Noel, Noel!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63382C48-73D6-6966-D7BC-016CB34847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2313" y="476250"/>
            <a:ext cx="8207375" cy="5832475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1.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If I were a star then I would shine, shine, shine;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The brightest light in Heaven would be 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Mine, mine, mine;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So all the world would know that it is Christmastime,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 would shine, shine, shine.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4A6E972C-513C-072B-F79A-47B09A012C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1916113"/>
            <a:ext cx="6400800" cy="1944687"/>
          </a:xfrm>
        </p:spPr>
        <p:txBody>
          <a:bodyPr/>
          <a:lstStyle/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Noel, Noel, Noel, Noel,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Noel, Noel, Noel, Noel!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CEA613-5A57-16E8-C0A0-77F3770584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3750" y="549275"/>
            <a:ext cx="8208963" cy="55435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600" dirty="0">
                <a:solidFill>
                  <a:schemeClr val="bg1"/>
                </a:solidFill>
              </a:rPr>
              <a:t>Verse 2.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If I were a candle I would glow, glow, glow;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My pretty light would help the world to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Know, know, know!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That long ago a Baby came God's love to show,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would glow, glow, glow.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04DE9FF9-F02B-7332-A30C-A1853D75BD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1557338"/>
            <a:ext cx="6400800" cy="1943100"/>
          </a:xfrm>
        </p:spPr>
        <p:txBody>
          <a:bodyPr/>
          <a:lstStyle/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Noel, Noel, Noel, Noel,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Noel, Noel, Noel, Noel!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33810F4-A321-1819-85AC-EA5EDC2F44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82775" y="620713"/>
            <a:ext cx="8426450" cy="487362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3.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am just a child but I can sing, sing, sing;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can make the world with happy music ring,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Sing about the peace the holy Child can bring,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can sing, sing, sing.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4EDE26A2-D94C-BA9F-EAF0-90B6FD756C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1557338"/>
            <a:ext cx="6400800" cy="4081462"/>
          </a:xfrm>
        </p:spPr>
        <p:txBody>
          <a:bodyPr/>
          <a:lstStyle/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Noel, Noel, Noel, Noel,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Noel, Noel, Noel, Noel!</a:t>
            </a:r>
          </a:p>
          <a:p>
            <a:pPr eaLnBrk="1" hangingPunct="1"/>
            <a:endParaRPr lang="en-AU" altLang="en-US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(After last chorus)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Noel!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31FC32-E372-75FA-C28B-620F8BD78E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6021388"/>
            <a:ext cx="4046537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Song # 1580779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Joy Webb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© Salvationist Publishing &amp; Supplies Ltd. (Admin. by </a:t>
            </a:r>
            <a:r>
              <a:rPr lang="en-AU" altLang="en-US" sz="900" dirty="0" err="1">
                <a:solidFill>
                  <a:schemeClr val="bg1"/>
                </a:solidFill>
              </a:rPr>
              <a:t>CopyCare</a:t>
            </a:r>
            <a:r>
              <a:rPr lang="en-AU" altLang="en-US" sz="900" dirty="0">
                <a:solidFill>
                  <a:schemeClr val="bg1"/>
                </a:solidFill>
              </a:rPr>
              <a:t> Pacific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i="1" dirty="0">
                <a:solidFill>
                  <a:schemeClr val="bg1"/>
                </a:solidFill>
              </a:rPr>
              <a:t>For use solely with the </a:t>
            </a:r>
            <a:r>
              <a:rPr lang="en-AU" altLang="en-US" sz="900" i="1" dirty="0" err="1">
                <a:solidFill>
                  <a:schemeClr val="bg1"/>
                </a:solidFill>
              </a:rPr>
              <a:t>SongSelect</a:t>
            </a:r>
            <a:r>
              <a:rPr lang="en-AU" altLang="en-US" sz="900" i="1" dirty="0">
                <a:solidFill>
                  <a:schemeClr val="bg1"/>
                </a:solidFill>
              </a:rPr>
              <a:t>® </a:t>
            </a:r>
            <a:r>
              <a:rPr lang="en-AU" altLang="en-US" sz="900" i="1" dirty="0">
                <a:solidFill>
                  <a:schemeClr val="bg1"/>
                </a:solidFill>
                <a:hlinkClick r:id="rId2"/>
              </a:rPr>
              <a:t>Terms of Use</a:t>
            </a:r>
            <a:r>
              <a:rPr lang="en-AU" altLang="en-US" sz="900" i="1" dirty="0">
                <a:solidFill>
                  <a:schemeClr val="bg1"/>
                </a:solidFill>
              </a:rPr>
              <a:t>. All rights reserved. </a:t>
            </a:r>
            <a:r>
              <a:rPr lang="en-AU" altLang="en-US" sz="900" i="1" dirty="0">
                <a:solidFill>
                  <a:schemeClr val="bg1"/>
                </a:solidFill>
                <a:hlinkClick r:id="rId3"/>
              </a:rPr>
              <a:t>www.ccli.com</a:t>
            </a:r>
            <a:endParaRPr lang="en-AU" altLang="en-US" sz="900" i="1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900" dirty="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260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115 Noel, Noel, Noel, Noel</dc:title>
  <dc:creator>ITS</dc:creator>
  <cp:lastModifiedBy>Narelle Wheaton</cp:lastModifiedBy>
  <cp:revision>5</cp:revision>
  <dcterms:created xsi:type="dcterms:W3CDTF">2017-06-12T07:07:21Z</dcterms:created>
  <dcterms:modified xsi:type="dcterms:W3CDTF">2023-06-06T07:37:04Z</dcterms:modified>
</cp:coreProperties>
</file>